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booty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THIS IS AN ADDITIONAL INFO SECTION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THIS IS AN 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